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Robo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regular.fntdata"/><Relationship Id="rId25" Type="http://schemas.openxmlformats.org/officeDocument/2006/relationships/slide" Target="slides/slide20.xml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d5a362a80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d5a362a80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d5a362a806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d5a362a806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d5914f467e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d5914f467e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d5914f467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d5914f467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d5914f467e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d5914f467e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d8475afc9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d8475afc9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d8475afc95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d8475afc9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d8475afc9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d8475afc9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d8475afc95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d8475afc9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8475afc9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8475afc9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d2c4321983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d2c4321983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d8475afc95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d8475afc95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d021fcf66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d021fcf66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d021fcf66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d021fcf66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d021fcf66a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d021fcf66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d021fcf66a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d021fcf66a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d021fcf66a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d021fcf66a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d021fcf66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d021fcf66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d5a362a8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d5a362a8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Relationship Id="rId4" Type="http://schemas.openxmlformats.org/officeDocument/2006/relationships/hyperlink" Target="http://drive.google.com/file/d/1zVa0Pri7sk38Cf1tjixnIg5BV2brNsbO/view" TargetMode="External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jpg"/><Relationship Id="rId4" Type="http://schemas.openxmlformats.org/officeDocument/2006/relationships/image" Target="../media/image26.jpg"/><Relationship Id="rId5" Type="http://schemas.openxmlformats.org/officeDocument/2006/relationships/image" Target="../media/image39.jpg"/><Relationship Id="rId6" Type="http://schemas.openxmlformats.org/officeDocument/2006/relationships/hyperlink" Target="http://drive.google.com/file/d/1AbqyrwcqiQAYb89XtTtgQoZxz9qyg36g/view" TargetMode="External"/><Relationship Id="rId7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5.jpg"/><Relationship Id="rId4" Type="http://schemas.openxmlformats.org/officeDocument/2006/relationships/image" Target="../media/image27.jpg"/><Relationship Id="rId5" Type="http://schemas.openxmlformats.org/officeDocument/2006/relationships/image" Target="../media/image23.jpg"/><Relationship Id="rId6" Type="http://schemas.openxmlformats.org/officeDocument/2006/relationships/hyperlink" Target="http://drive.google.com/file/d/1Agh991dKDNyF9gLnw0BU4RC_sGVXKv7l/view" TargetMode="External"/><Relationship Id="rId7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jpg"/><Relationship Id="rId4" Type="http://schemas.openxmlformats.org/officeDocument/2006/relationships/image" Target="../media/image25.jpg"/><Relationship Id="rId5" Type="http://schemas.openxmlformats.org/officeDocument/2006/relationships/hyperlink" Target="http://drive.google.com/file/d/1ArPpPI7DML-t7QRGeD0C3sdP4rlFKJrO/view" TargetMode="External"/><Relationship Id="rId6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4.jpg"/><Relationship Id="rId4" Type="http://schemas.openxmlformats.org/officeDocument/2006/relationships/image" Target="../media/image34.jpg"/><Relationship Id="rId5" Type="http://schemas.openxmlformats.org/officeDocument/2006/relationships/hyperlink" Target="http://drive.google.com/file/d/1B0DlM6lO6-4sMaac_RzYO64_QmhAu79Z/view" TargetMode="External"/><Relationship Id="rId6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jpg"/><Relationship Id="rId4" Type="http://schemas.openxmlformats.org/officeDocument/2006/relationships/image" Target="../media/image36.jpg"/><Relationship Id="rId5" Type="http://schemas.openxmlformats.org/officeDocument/2006/relationships/hyperlink" Target="http://drive.google.com/file/d/1BCKYiQtjHtBZVPxJapYDUiPDn6KDvvbM/view" TargetMode="External"/><Relationship Id="rId6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jpg"/><Relationship Id="rId4" Type="http://schemas.openxmlformats.org/officeDocument/2006/relationships/image" Target="../media/image35.jpg"/><Relationship Id="rId5" Type="http://schemas.openxmlformats.org/officeDocument/2006/relationships/hyperlink" Target="http://drive.google.com/file/d/1JHLO-2Fm7dQuC_dYIa43CRFtTBE483qS/view" TargetMode="External"/><Relationship Id="rId6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jpg"/><Relationship Id="rId4" Type="http://schemas.openxmlformats.org/officeDocument/2006/relationships/image" Target="../media/image42.jpg"/><Relationship Id="rId9" Type="http://schemas.openxmlformats.org/officeDocument/2006/relationships/image" Target="../media/image1.png"/><Relationship Id="rId5" Type="http://schemas.openxmlformats.org/officeDocument/2006/relationships/image" Target="../media/image57.jpg"/><Relationship Id="rId6" Type="http://schemas.openxmlformats.org/officeDocument/2006/relationships/image" Target="../media/image43.jpg"/><Relationship Id="rId7" Type="http://schemas.openxmlformats.org/officeDocument/2006/relationships/image" Target="../media/image49.jpg"/><Relationship Id="rId8" Type="http://schemas.openxmlformats.org/officeDocument/2006/relationships/hyperlink" Target="http://drive.google.com/file/d/1JRAKwx5VRXmAgqdOy5SAJpQOzH0GRahN/view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3.jpg"/><Relationship Id="rId4" Type="http://schemas.openxmlformats.org/officeDocument/2006/relationships/image" Target="../media/image40.jpg"/><Relationship Id="rId9" Type="http://schemas.openxmlformats.org/officeDocument/2006/relationships/image" Target="../media/image1.png"/><Relationship Id="rId5" Type="http://schemas.openxmlformats.org/officeDocument/2006/relationships/image" Target="../media/image41.jpg"/><Relationship Id="rId6" Type="http://schemas.openxmlformats.org/officeDocument/2006/relationships/image" Target="../media/image44.jpg"/><Relationship Id="rId7" Type="http://schemas.openxmlformats.org/officeDocument/2006/relationships/image" Target="../media/image51.jpg"/><Relationship Id="rId8" Type="http://schemas.openxmlformats.org/officeDocument/2006/relationships/hyperlink" Target="http://drive.google.com/file/d/1JidHhD8e6dYOezT7ajPYUVjukEKrK4Nk/view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7.jpg"/><Relationship Id="rId4" Type="http://schemas.openxmlformats.org/officeDocument/2006/relationships/image" Target="../media/image46.jpg"/><Relationship Id="rId10" Type="http://schemas.openxmlformats.org/officeDocument/2006/relationships/image" Target="../media/image1.png"/><Relationship Id="rId9" Type="http://schemas.openxmlformats.org/officeDocument/2006/relationships/hyperlink" Target="http://drive.google.com/file/d/1Jp6SHZoN1lFxS2Ee9pocCUBdPMho_rCr/view" TargetMode="External"/><Relationship Id="rId5" Type="http://schemas.openxmlformats.org/officeDocument/2006/relationships/image" Target="../media/image48.png"/><Relationship Id="rId6" Type="http://schemas.openxmlformats.org/officeDocument/2006/relationships/image" Target="../media/image50.jpg"/><Relationship Id="rId7" Type="http://schemas.openxmlformats.org/officeDocument/2006/relationships/image" Target="../media/image55.jpg"/><Relationship Id="rId8" Type="http://schemas.openxmlformats.org/officeDocument/2006/relationships/image" Target="../media/image5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2.jpg"/><Relationship Id="rId4" Type="http://schemas.openxmlformats.org/officeDocument/2006/relationships/image" Target="../media/image58.jpg"/><Relationship Id="rId5" Type="http://schemas.openxmlformats.org/officeDocument/2006/relationships/hyperlink" Target="http://drive.google.com/file/d/1Jq_5BWsuR_SLst6wXRt_R_xgQdTXYANg/view" TargetMode="External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9.jpg"/><Relationship Id="rId5" Type="http://schemas.openxmlformats.org/officeDocument/2006/relationships/hyperlink" Target="http://drive.google.com/file/d/1zmCDinpgV_qo20vw38ILIsAhD_ma-tbG/view" TargetMode="External"/><Relationship Id="rId6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drive.google.com/file/d/1K-HTDGkjXqiiMx3_6h9Qzw475zP_O3IL/view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jpg"/><Relationship Id="rId4" Type="http://schemas.openxmlformats.org/officeDocument/2006/relationships/image" Target="../media/image15.jpg"/><Relationship Id="rId9" Type="http://schemas.openxmlformats.org/officeDocument/2006/relationships/image" Target="../media/image1.png"/><Relationship Id="rId5" Type="http://schemas.openxmlformats.org/officeDocument/2006/relationships/image" Target="../media/image2.jpg"/><Relationship Id="rId6" Type="http://schemas.openxmlformats.org/officeDocument/2006/relationships/image" Target="../media/image4.jpg"/><Relationship Id="rId7" Type="http://schemas.openxmlformats.org/officeDocument/2006/relationships/image" Target="../media/image11.jpg"/><Relationship Id="rId8" Type="http://schemas.openxmlformats.org/officeDocument/2006/relationships/hyperlink" Target="http://drive.google.com/file/d/1-7zu8gPhkfQ-GOGZHUXHCsqjaUEdX_t5/view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12.jpg"/><Relationship Id="rId5" Type="http://schemas.openxmlformats.org/officeDocument/2006/relationships/hyperlink" Target="http://drive.google.com/file/d/1-0fgETteO_QGL1XxE2hnKEcEj6M0ypzv/view" TargetMode="External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jpg"/><Relationship Id="rId4" Type="http://schemas.openxmlformats.org/officeDocument/2006/relationships/image" Target="../media/image6.jpg"/><Relationship Id="rId5" Type="http://schemas.openxmlformats.org/officeDocument/2006/relationships/image" Target="../media/image20.jpg"/><Relationship Id="rId6" Type="http://schemas.openxmlformats.org/officeDocument/2006/relationships/hyperlink" Target="http://drive.google.com/file/d/1-4Aj3ebHLJP7cV1EGA-jl8mWxKQkv6LC/view" TargetMode="External"/><Relationship Id="rId7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6.jpg"/><Relationship Id="rId4" Type="http://schemas.openxmlformats.org/officeDocument/2006/relationships/image" Target="../media/image14.jpg"/><Relationship Id="rId11" Type="http://schemas.openxmlformats.org/officeDocument/2006/relationships/image" Target="../media/image1.png"/><Relationship Id="rId10" Type="http://schemas.openxmlformats.org/officeDocument/2006/relationships/hyperlink" Target="http://drive.google.com/file/d/1-62HW9dmDPXoMEmMqnUUigqM5N-eaov6/view" TargetMode="External"/><Relationship Id="rId9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16.jpg"/><Relationship Id="rId7" Type="http://schemas.openxmlformats.org/officeDocument/2006/relationships/image" Target="../media/image13.jpg"/><Relationship Id="rId8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hyperlink" Target="http://drive.google.com/file/d/1-6BTR9Xu8bxxTMhdjR0yNcNlYripzYL0/view" TargetMode="External"/><Relationship Id="rId6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jpg"/><Relationship Id="rId4" Type="http://schemas.openxmlformats.org/officeDocument/2006/relationships/image" Target="../media/image19.jpg"/><Relationship Id="rId5" Type="http://schemas.openxmlformats.org/officeDocument/2006/relationships/hyperlink" Target="http://drive.google.com/file/d/1-7lNxCrsTiCMh6odrXUIKa9Tm5cBAHS8/view" TargetMode="External"/><Relationship Id="rId6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jpg"/><Relationship Id="rId4" Type="http://schemas.openxmlformats.org/officeDocument/2006/relationships/image" Target="../media/image31.jpg"/><Relationship Id="rId5" Type="http://schemas.openxmlformats.org/officeDocument/2006/relationships/hyperlink" Target="http://drive.google.com/file/d/1AYcNbD2GZ9xtwRO-2OPrY3p1NBVhVDl2/view" TargetMode="External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71100" y="350075"/>
            <a:ext cx="8401800" cy="111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 u="sng">
                <a:latin typeface="Verdana"/>
                <a:ea typeface="Verdana"/>
                <a:cs typeface="Verdana"/>
                <a:sym typeface="Verdana"/>
              </a:rPr>
              <a:t>LA CASA DE</a:t>
            </a:r>
            <a:r>
              <a:rPr lang="es" sz="6000" u="sng">
                <a:latin typeface="Verdana"/>
                <a:ea typeface="Verdana"/>
                <a:cs typeface="Verdana"/>
                <a:sym typeface="Verdana"/>
              </a:rPr>
              <a:t> RODOLFO</a:t>
            </a:r>
            <a:endParaRPr sz="6000" u="sng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037625" y="3981525"/>
            <a:ext cx="32103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VERA, CLAUDIA Y NORA HILB</a:t>
            </a:r>
            <a:endParaRPr/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5675" y="1831200"/>
            <a:ext cx="2994200" cy="19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 title="Recording_3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619975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3841950" y="274575"/>
            <a:ext cx="1460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dk2"/>
                </a:solidFill>
              </a:rPr>
              <a:t>TOPO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152" name="Google Shape;152;p22"/>
          <p:cNvSpPr txBox="1"/>
          <p:nvPr>
            <p:ph idx="1" type="body"/>
          </p:nvPr>
        </p:nvSpPr>
        <p:spPr>
          <a:xfrm>
            <a:off x="961150" y="4353175"/>
            <a:ext cx="7117800" cy="65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>
                <a:latin typeface="Times New Roman"/>
                <a:ea typeface="Times New Roman"/>
                <a:cs typeface="Times New Roman"/>
                <a:sym typeface="Times New Roman"/>
              </a:rPr>
              <a:t>EL LOBO </a:t>
            </a:r>
            <a:r>
              <a:rPr b="1" lang="es" sz="3000"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s" sz="2400">
                <a:latin typeface="Times New Roman"/>
                <a:ea typeface="Times New Roman"/>
                <a:cs typeface="Times New Roman"/>
                <a:sym typeface="Times New Roman"/>
              </a:rPr>
              <a:t>ODOLFO FUE A LA CASA DEL TOPO.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224" y="274575"/>
            <a:ext cx="2901824" cy="217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1951" y="171144"/>
            <a:ext cx="2901824" cy="1934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0500" y="1354825"/>
            <a:ext cx="3914951" cy="2609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2" title="Recording_61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2603349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31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1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>
            <p:ph idx="1" type="body"/>
          </p:nvPr>
        </p:nvSpPr>
        <p:spPr>
          <a:xfrm>
            <a:off x="1514725" y="4240275"/>
            <a:ext cx="5949600" cy="6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/>
              <a:t>LA CUEVA DEL TOPO ERA MUY OSCURA.</a:t>
            </a:r>
            <a:endParaRPr sz="2400"/>
          </a:p>
        </p:txBody>
      </p:sp>
      <p:pic>
        <p:nvPicPr>
          <p:cNvPr id="162" name="Google Shape;16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338" y="263925"/>
            <a:ext cx="3743750" cy="2807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4500" y="152400"/>
            <a:ext cx="4857101" cy="3238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/>
          <p:cNvPicPr preferRelativeResize="0"/>
          <p:nvPr/>
        </p:nvPicPr>
        <p:blipFill rotWithShape="1">
          <a:blip r:embed="rId5">
            <a:alphaModFix/>
          </a:blip>
          <a:srcRect b="13644" l="23631" r="25669" t="12039"/>
          <a:stretch/>
        </p:blipFill>
        <p:spPr>
          <a:xfrm>
            <a:off x="774575" y="1982125"/>
            <a:ext cx="1144850" cy="100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 title="Recording_62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3727749"/>
            <a:ext cx="360126" cy="360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1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1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1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>
            <p:ph idx="1" type="body"/>
          </p:nvPr>
        </p:nvSpPr>
        <p:spPr>
          <a:xfrm>
            <a:off x="1224625" y="4340625"/>
            <a:ext cx="7281000" cy="58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/>
              <a:t>EL PUERCOESPÍN INVITÓ A </a:t>
            </a:r>
            <a:r>
              <a:rPr b="1" lang="es" sz="2791"/>
              <a:t>R</a:t>
            </a:r>
            <a:r>
              <a:rPr lang="es" sz="2400"/>
              <a:t>ODOLFO A SU CASA.</a:t>
            </a:r>
            <a:endParaRPr sz="2400"/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148" y="247125"/>
            <a:ext cx="4431850" cy="2862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4"/>
          <p:cNvSpPr txBox="1"/>
          <p:nvPr/>
        </p:nvSpPr>
        <p:spPr>
          <a:xfrm>
            <a:off x="1189375" y="3161375"/>
            <a:ext cx="2333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Roboto"/>
                <a:ea typeface="Roboto"/>
                <a:cs typeface="Roboto"/>
                <a:sym typeface="Roboto"/>
              </a:rPr>
              <a:t>PUERCOESPÍN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3" name="Google Shape;17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400" y="152400"/>
            <a:ext cx="3934153" cy="300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4" title="Recording_64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5450" y="3790475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/>
          <p:nvPr>
            <p:ph idx="1" type="body"/>
          </p:nvPr>
        </p:nvSpPr>
        <p:spPr>
          <a:xfrm>
            <a:off x="2367900" y="4315525"/>
            <a:ext cx="4408200" cy="61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/>
              <a:t>LA TORTUGA ERA MUY LENTA.</a:t>
            </a:r>
            <a:endParaRPr sz="2400"/>
          </a:p>
        </p:txBody>
      </p:sp>
      <p:pic>
        <p:nvPicPr>
          <p:cNvPr id="180" name="Google Shape;18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549" y="825300"/>
            <a:ext cx="3584770" cy="2688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8025" y="789951"/>
            <a:ext cx="4136651" cy="275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5"/>
          <p:cNvSpPr txBox="1"/>
          <p:nvPr/>
        </p:nvSpPr>
        <p:spPr>
          <a:xfrm>
            <a:off x="928325" y="3637650"/>
            <a:ext cx="1593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Roboto"/>
                <a:ea typeface="Roboto"/>
                <a:cs typeface="Roboto"/>
                <a:sym typeface="Roboto"/>
              </a:rPr>
              <a:t>TORTUGA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3" name="Google Shape;183;p25" title="Recording_65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6"/>
          <p:cNvSpPr txBox="1"/>
          <p:nvPr>
            <p:ph idx="1" type="body"/>
          </p:nvPr>
        </p:nvSpPr>
        <p:spPr>
          <a:xfrm>
            <a:off x="1638575" y="4114800"/>
            <a:ext cx="6465600" cy="7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s" sz="2800"/>
              <a:t>R</a:t>
            </a:r>
            <a:r>
              <a:rPr lang="es" sz="2400"/>
              <a:t>ODOLFO LE REGALÓ RABANITOS FRESCOS.</a:t>
            </a:r>
            <a:endParaRPr sz="2400"/>
          </a:p>
        </p:txBody>
      </p:sp>
      <p:pic>
        <p:nvPicPr>
          <p:cNvPr id="189" name="Google Shape;18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350" y="553558"/>
            <a:ext cx="4228824" cy="2819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0574" y="152400"/>
            <a:ext cx="4151025" cy="3113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6" title="Recording_66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3525174"/>
            <a:ext cx="437226" cy="43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xit" presetID="2" presetSubtype="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4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"/>
          <p:cNvSpPr txBox="1"/>
          <p:nvPr>
            <p:ph idx="1" type="body"/>
          </p:nvPr>
        </p:nvSpPr>
        <p:spPr>
          <a:xfrm>
            <a:off x="471900" y="4014450"/>
            <a:ext cx="8222100" cy="61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/>
              <a:t>EL LOBO </a:t>
            </a:r>
            <a:r>
              <a:rPr b="1" lang="es" sz="2700"/>
              <a:t>R</a:t>
            </a:r>
            <a:r>
              <a:rPr lang="es" sz="2400"/>
              <a:t>ODOLFO SE SENTÓ A PENSAR.</a:t>
            </a:r>
            <a:endParaRPr sz="2400"/>
          </a:p>
        </p:txBody>
      </p:sp>
      <p:pic>
        <p:nvPicPr>
          <p:cNvPr id="197" name="Google Shape;19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800" y="222250"/>
            <a:ext cx="4612901" cy="307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1101" y="152400"/>
            <a:ext cx="4000499" cy="2558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7" title="Recording_76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3449925"/>
            <a:ext cx="412125" cy="41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2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1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8"/>
          <p:cNvSpPr txBox="1"/>
          <p:nvPr>
            <p:ph idx="1" type="body"/>
          </p:nvPr>
        </p:nvSpPr>
        <p:spPr>
          <a:xfrm>
            <a:off x="460950" y="4453500"/>
            <a:ext cx="8222100" cy="5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>
                <a:latin typeface="Verdana"/>
                <a:ea typeface="Verdana"/>
                <a:cs typeface="Verdana"/>
                <a:sym typeface="Verdana"/>
              </a:rPr>
              <a:t>TODOS LOS ANIMALES SALIERON CORRIENDO.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5" name="Google Shape;20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055550" cy="13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8"/>
          <p:cNvSpPr txBox="1"/>
          <p:nvPr/>
        </p:nvSpPr>
        <p:spPr>
          <a:xfrm>
            <a:off x="263450" y="1520800"/>
            <a:ext cx="2055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latin typeface="Verdana"/>
                <a:ea typeface="Verdana"/>
                <a:cs typeface="Verdana"/>
                <a:sym typeface="Verdana"/>
              </a:rPr>
              <a:t>PUERCOESPÍN</a:t>
            </a:r>
            <a:endParaRPr b="1" sz="1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7" name="Google Shape;20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1051" y="1915107"/>
            <a:ext cx="3145574" cy="176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8"/>
          <p:cNvSpPr txBox="1"/>
          <p:nvPr/>
        </p:nvSpPr>
        <p:spPr>
          <a:xfrm>
            <a:off x="1844125" y="3682850"/>
            <a:ext cx="2810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latin typeface="Verdana"/>
                <a:ea typeface="Verdana"/>
                <a:cs typeface="Verdana"/>
                <a:sym typeface="Verdana"/>
              </a:rPr>
              <a:t>TORTUGA</a:t>
            </a:r>
            <a:endParaRPr b="1" sz="1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9" name="Google Shape;20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8575" y="152403"/>
            <a:ext cx="2338373" cy="1549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8"/>
          <p:cNvSpPr txBox="1"/>
          <p:nvPr/>
        </p:nvSpPr>
        <p:spPr>
          <a:xfrm>
            <a:off x="4516250" y="1701575"/>
            <a:ext cx="1916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latin typeface="Verdana"/>
                <a:ea typeface="Verdana"/>
                <a:cs typeface="Verdana"/>
                <a:sym typeface="Verdana"/>
              </a:rPr>
              <a:t>CONEJOS</a:t>
            </a:r>
            <a:endParaRPr b="1" sz="1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1" name="Google Shape;211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08217" y="837675"/>
            <a:ext cx="2323008" cy="13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8"/>
          <p:cNvSpPr txBox="1"/>
          <p:nvPr/>
        </p:nvSpPr>
        <p:spPr>
          <a:xfrm>
            <a:off x="6950000" y="2206075"/>
            <a:ext cx="1971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latin typeface="Verdana"/>
                <a:ea typeface="Verdana"/>
                <a:cs typeface="Verdana"/>
                <a:sym typeface="Verdana"/>
              </a:rPr>
              <a:t>COTORRAS</a:t>
            </a:r>
            <a:endParaRPr b="1" sz="1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3" name="Google Shape;213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0" y="2308300"/>
            <a:ext cx="2241400" cy="16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8"/>
          <p:cNvSpPr txBox="1"/>
          <p:nvPr/>
        </p:nvSpPr>
        <p:spPr>
          <a:xfrm>
            <a:off x="5347025" y="3989350"/>
            <a:ext cx="1828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latin typeface="Verdana"/>
                <a:ea typeface="Verdana"/>
                <a:cs typeface="Verdana"/>
                <a:sym typeface="Verdana"/>
              </a:rPr>
              <a:t>TOPO</a:t>
            </a:r>
            <a:endParaRPr b="1" sz="1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5" name="Google Shape;215;p28" title="Recording_77.mp3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28225" y="2789575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/>
          <p:nvPr>
            <p:ph idx="1" type="body"/>
          </p:nvPr>
        </p:nvSpPr>
        <p:spPr>
          <a:xfrm>
            <a:off x="460950" y="4039525"/>
            <a:ext cx="82221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>
                <a:latin typeface="Verdana"/>
                <a:ea typeface="Verdana"/>
                <a:cs typeface="Verdana"/>
                <a:sym typeface="Verdana"/>
              </a:rPr>
              <a:t>EL LOBO PUSO MANOS A LA OBRA.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1" name="Google Shape;221;p29"/>
          <p:cNvPicPr preferRelativeResize="0"/>
          <p:nvPr/>
        </p:nvPicPr>
        <p:blipFill rotWithShape="1">
          <a:blip r:embed="rId3">
            <a:alphaModFix/>
          </a:blip>
          <a:srcRect b="0" l="30948" r="0" t="0"/>
          <a:stretch/>
        </p:blipFill>
        <p:spPr>
          <a:xfrm>
            <a:off x="5532403" y="102200"/>
            <a:ext cx="3438449" cy="373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400" y="213275"/>
            <a:ext cx="1362025" cy="20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33625" y="100400"/>
            <a:ext cx="1616050" cy="215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0950" y="2333738"/>
            <a:ext cx="2462075" cy="162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33053" y="2208602"/>
            <a:ext cx="2171100" cy="162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9" title="Recording_78.mp3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2400" y="4769125"/>
            <a:ext cx="221975" cy="22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3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35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0"/>
          <p:cNvSpPr txBox="1"/>
          <p:nvPr>
            <p:ph idx="1" type="body"/>
          </p:nvPr>
        </p:nvSpPr>
        <p:spPr>
          <a:xfrm>
            <a:off x="471900" y="4227700"/>
            <a:ext cx="8222100" cy="65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>
                <a:latin typeface="Verdana"/>
                <a:ea typeface="Verdana"/>
                <a:cs typeface="Verdana"/>
                <a:sym typeface="Verdana"/>
              </a:rPr>
              <a:t>TODOS LOS AMIGOS AYUDARON A </a:t>
            </a:r>
            <a:r>
              <a:rPr b="1" lang="es" sz="2700">
                <a:latin typeface="Verdana"/>
                <a:ea typeface="Verdana"/>
                <a:cs typeface="Verdana"/>
                <a:sym typeface="Verdana"/>
              </a:rPr>
              <a:t>R</a:t>
            </a:r>
            <a:r>
              <a:rPr lang="es" sz="2400">
                <a:latin typeface="Verdana"/>
                <a:ea typeface="Verdana"/>
                <a:cs typeface="Verdana"/>
                <a:sym typeface="Verdana"/>
              </a:rPr>
              <a:t>ODOLFO.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2" name="Google Shape;23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845" y="119876"/>
            <a:ext cx="2388530" cy="159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7557" y="152400"/>
            <a:ext cx="3074045" cy="2049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57775" y="152400"/>
            <a:ext cx="2747323" cy="16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891" y="2266661"/>
            <a:ext cx="1690680" cy="159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07157" y="2201763"/>
            <a:ext cx="2294848" cy="1721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0"/>
          <p:cNvPicPr preferRelativeResize="0"/>
          <p:nvPr/>
        </p:nvPicPr>
        <p:blipFill rotWithShape="1">
          <a:blip r:embed="rId8">
            <a:alphaModFix/>
          </a:blip>
          <a:srcRect b="0" l="28772" r="9707" t="19270"/>
          <a:stretch/>
        </p:blipFill>
        <p:spPr>
          <a:xfrm>
            <a:off x="3075298" y="2231449"/>
            <a:ext cx="1817320" cy="1591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0" title="Recording_79.mp3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45018" y="2354163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/>
          <p:nvPr>
            <p:ph idx="1" type="body"/>
          </p:nvPr>
        </p:nvSpPr>
        <p:spPr>
          <a:xfrm>
            <a:off x="471900" y="4026975"/>
            <a:ext cx="8222100" cy="6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>
                <a:latin typeface="Verdana"/>
                <a:ea typeface="Verdana"/>
                <a:cs typeface="Verdana"/>
                <a:sym typeface="Verdana"/>
              </a:rPr>
              <a:t>¡EL LOBO </a:t>
            </a:r>
            <a:r>
              <a:rPr b="1" lang="es" sz="2700">
                <a:latin typeface="Verdana"/>
                <a:ea typeface="Verdana"/>
                <a:cs typeface="Verdana"/>
                <a:sym typeface="Verdana"/>
              </a:rPr>
              <a:t>R</a:t>
            </a:r>
            <a:r>
              <a:rPr lang="es" sz="2400">
                <a:latin typeface="Verdana"/>
                <a:ea typeface="Verdana"/>
                <a:cs typeface="Verdana"/>
                <a:sym typeface="Verdana"/>
              </a:rPr>
              <a:t>ODOLFO TIENE NUEVA CASA!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4" name="Google Shape;24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850" y="0"/>
            <a:ext cx="5601935" cy="372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9376" y="940876"/>
            <a:ext cx="4252802" cy="2835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1" title="Recording_80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4781775"/>
            <a:ext cx="209325" cy="20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7025" y="1373400"/>
            <a:ext cx="4588650" cy="305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 rotWithShape="1">
          <a:blip r:embed="rId4">
            <a:alphaModFix/>
          </a:blip>
          <a:srcRect b="0" l="0" r="29042" t="0"/>
          <a:stretch/>
        </p:blipFill>
        <p:spPr>
          <a:xfrm>
            <a:off x="71600" y="542875"/>
            <a:ext cx="3205400" cy="290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 title="Recording_9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29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 txBox="1"/>
          <p:nvPr/>
        </p:nvSpPr>
        <p:spPr>
          <a:xfrm>
            <a:off x="445100" y="4432500"/>
            <a:ext cx="896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A  PUERTA  ESTABA  TAPADA  CON  UNA  ENORME  PIEDRA.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2"/>
          <p:cNvSpPr txBox="1"/>
          <p:nvPr/>
        </p:nvSpPr>
        <p:spPr>
          <a:xfrm>
            <a:off x="1618325" y="451650"/>
            <a:ext cx="6122100" cy="48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0">
                <a:latin typeface="Roboto"/>
                <a:ea typeface="Roboto"/>
                <a:cs typeface="Roboto"/>
                <a:sym typeface="Roboto"/>
              </a:rPr>
              <a:t>FIN</a:t>
            </a:r>
            <a:endParaRPr sz="30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2" name="Google Shape;252;p32" title="Recording_81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275" y="1148775"/>
            <a:ext cx="1841452" cy="1544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40676" y="1027600"/>
            <a:ext cx="2202824" cy="3326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0587" y="2373125"/>
            <a:ext cx="2717076" cy="181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82297" y="152409"/>
            <a:ext cx="1293650" cy="1940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3275" y="2957335"/>
            <a:ext cx="1841450" cy="1227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 title="Recording_12.mp3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/>
          <p:nvPr/>
        </p:nvSpPr>
        <p:spPr>
          <a:xfrm>
            <a:off x="875200" y="4464750"/>
            <a:ext cx="8442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OS  ANIMALES  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QUISIERON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  AYUDAR  A  </a:t>
            </a:r>
            <a:r>
              <a:rPr b="1" lang="es" sz="2200">
                <a:latin typeface="Verdana"/>
                <a:ea typeface="Verdana"/>
                <a:cs typeface="Verdana"/>
                <a:sym typeface="Verdana"/>
              </a:rPr>
              <a:t>R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ODOLFO.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7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150" y="700150"/>
            <a:ext cx="3629035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7174" y="363525"/>
            <a:ext cx="2679074" cy="4021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 title="Recording_13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327190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6"/>
          <p:cNvSpPr txBox="1"/>
          <p:nvPr/>
        </p:nvSpPr>
        <p:spPr>
          <a:xfrm>
            <a:off x="1100725" y="4454750"/>
            <a:ext cx="7335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Verdana"/>
                <a:ea typeface="Verdana"/>
                <a:cs typeface="Verdana"/>
                <a:sym typeface="Verdana"/>
              </a:rPr>
              <a:t>E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L OSITO LAVADOR LO 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INVITÓ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 A SU CASA.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1057913" y="176950"/>
            <a:ext cx="2383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Roboto"/>
                <a:ea typeface="Roboto"/>
                <a:cs typeface="Roboto"/>
                <a:sym typeface="Roboto"/>
              </a:rPr>
              <a:t>OSITO LAVADOR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6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6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0527" y="303001"/>
            <a:ext cx="7082933" cy="39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450" y="730575"/>
            <a:ext cx="4726099" cy="312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61400" y="1009850"/>
            <a:ext cx="4401708" cy="337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 title="Recording_15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9025" y="43811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/>
        </p:nvSpPr>
        <p:spPr>
          <a:xfrm>
            <a:off x="2208175" y="4385350"/>
            <a:ext cx="7809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Verdana"/>
                <a:ea typeface="Verdana"/>
                <a:cs typeface="Verdana"/>
                <a:sym typeface="Verdana"/>
              </a:rPr>
              <a:t>R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ODOLFO  NO  ESTABA  FELIZ.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35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150055" cy="1433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 rotWithShape="1">
          <a:blip r:embed="rId4">
            <a:alphaModFix/>
          </a:blip>
          <a:srcRect b="0" l="24037" r="14169" t="0"/>
          <a:stretch/>
        </p:blipFill>
        <p:spPr>
          <a:xfrm>
            <a:off x="6059925" y="1975802"/>
            <a:ext cx="1911150" cy="205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9725" y="1843736"/>
            <a:ext cx="2691302" cy="2018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90152" y="260125"/>
            <a:ext cx="2446274" cy="163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52289" y="152400"/>
            <a:ext cx="1911172" cy="14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53668" y="1074563"/>
            <a:ext cx="1365877" cy="178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55362" y="1625525"/>
            <a:ext cx="2446277" cy="1581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 title="Recording_16.mp3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52400" y="173817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/>
          <p:nvPr/>
        </p:nvSpPr>
        <p:spPr>
          <a:xfrm>
            <a:off x="2112371" y="4496525"/>
            <a:ext cx="585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OS  CONEJOS  ERAN  MUY  JUGUETONES.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3469375" y="3206675"/>
            <a:ext cx="2032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Roboto"/>
                <a:ea typeface="Roboto"/>
                <a:cs typeface="Roboto"/>
                <a:sym typeface="Roboto"/>
              </a:rPr>
              <a:t>CONEJOS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6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283700" cy="418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7300" y="834800"/>
            <a:ext cx="4968449" cy="331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 title="Recording_18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4622651"/>
            <a:ext cx="368449" cy="36844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 txBox="1"/>
          <p:nvPr/>
        </p:nvSpPr>
        <p:spPr>
          <a:xfrm>
            <a:off x="2302450" y="4437000"/>
            <a:ext cx="7876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Verdana"/>
                <a:ea typeface="Verdana"/>
                <a:cs typeface="Verdana"/>
                <a:sym typeface="Verdana"/>
              </a:rPr>
              <a:t>R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ODOLFO  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DECIDIÓ  IRSE.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4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0"/>
          <p:cNvPicPr preferRelativeResize="0"/>
          <p:nvPr/>
        </p:nvPicPr>
        <p:blipFill rotWithShape="1">
          <a:blip r:embed="rId3">
            <a:alphaModFix/>
          </a:blip>
          <a:srcRect b="0" l="18704" r="16641" t="0"/>
          <a:stretch/>
        </p:blipFill>
        <p:spPr>
          <a:xfrm>
            <a:off x="861750" y="381300"/>
            <a:ext cx="2544800" cy="305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6951" y="609600"/>
            <a:ext cx="4575675" cy="3422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 title="Recording_19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15926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0"/>
          <p:cNvSpPr txBox="1"/>
          <p:nvPr/>
        </p:nvSpPr>
        <p:spPr>
          <a:xfrm>
            <a:off x="1864575" y="4462925"/>
            <a:ext cx="555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AS  COTORRAS  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HACÍAN</a:t>
            </a:r>
            <a:r>
              <a:rPr lang="es" sz="2000">
                <a:latin typeface="Verdana"/>
                <a:ea typeface="Verdana"/>
                <a:cs typeface="Verdana"/>
                <a:sym typeface="Verdana"/>
              </a:rPr>
              <a:t>  MUCHO  LIO.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1212100" y="3478325"/>
            <a:ext cx="1844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Roboto"/>
                <a:ea typeface="Roboto"/>
                <a:cs typeface="Roboto"/>
                <a:sym typeface="Roboto"/>
              </a:rPr>
              <a:t>COTORRAS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idx="1" type="body"/>
          </p:nvPr>
        </p:nvSpPr>
        <p:spPr>
          <a:xfrm>
            <a:off x="460950" y="4001900"/>
            <a:ext cx="8222100" cy="8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s" sz="3000"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s" sz="2400">
                <a:latin typeface="Times New Roman"/>
                <a:ea typeface="Times New Roman"/>
                <a:cs typeface="Times New Roman"/>
                <a:sym typeface="Times New Roman"/>
              </a:rPr>
              <a:t>ODOLFO SE DESPIDIÓ DE LAS COTORRAS.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4" name="Google Shape;14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5" y="250900"/>
            <a:ext cx="3275700" cy="313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1674" y="395525"/>
            <a:ext cx="5274674" cy="2845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1" title="Recording_60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3537725"/>
            <a:ext cx="311775" cy="31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